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75" r:id="rId2"/>
    <p:sldId id="257" r:id="rId3"/>
    <p:sldId id="258" r:id="rId4"/>
    <p:sldId id="299" r:id="rId5"/>
    <p:sldId id="298" r:id="rId6"/>
    <p:sldId id="285" r:id="rId7"/>
    <p:sldId id="286" r:id="rId8"/>
    <p:sldId id="287" r:id="rId9"/>
    <p:sldId id="288" r:id="rId10"/>
    <p:sldId id="289" r:id="rId11"/>
    <p:sldId id="291" r:id="rId12"/>
    <p:sldId id="292" r:id="rId13"/>
    <p:sldId id="293" r:id="rId14"/>
    <p:sldId id="294" r:id="rId15"/>
    <p:sldId id="296" r:id="rId16"/>
    <p:sldId id="268" r:id="rId17"/>
    <p:sldId id="269" r:id="rId18"/>
    <p:sldId id="270" r:id="rId19"/>
    <p:sldId id="272" r:id="rId20"/>
    <p:sldId id="274" r:id="rId21"/>
    <p:sldId id="263" r:id="rId22"/>
    <p:sldId id="264" r:id="rId23"/>
    <p:sldId id="265" r:id="rId24"/>
    <p:sldId id="261" r:id="rId25"/>
    <p:sldId id="262" r:id="rId26"/>
    <p:sldId id="260" r:id="rId27"/>
    <p:sldId id="279" r:id="rId28"/>
    <p:sldId id="280" r:id="rId29"/>
    <p:sldId id="281" r:id="rId30"/>
    <p:sldId id="282" r:id="rId31"/>
    <p:sldId id="28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6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EBEA7-17FD-440E-ADC1-4D9248B4F2DF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50F0D-0071-43DF-A169-0DA8A60EF5D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50F0D-0071-43DF-A169-0DA8A60EF5D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234065E-3014-47D3-ABE3-3FEB85CAFCD0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7377DD7-C363-445C-9C06-1F34264B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065E-3014-47D3-ABE3-3FEB85CAFCD0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7DD7-C363-445C-9C06-1F34264B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B234065E-3014-47D3-ABE3-3FEB85CAFCD0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7377DD7-C363-445C-9C06-1F34264B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065E-3014-47D3-ABE3-3FEB85CAFCD0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7DD7-C363-445C-9C06-1F34264B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234065E-3014-47D3-ABE3-3FEB85CAFCD0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27377DD7-C363-445C-9C06-1F34264B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065E-3014-47D3-ABE3-3FEB85CAFCD0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7DD7-C363-445C-9C06-1F34264B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065E-3014-47D3-ABE3-3FEB85CAFCD0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7DD7-C363-445C-9C06-1F34264B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065E-3014-47D3-ABE3-3FEB85CAFCD0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7DD7-C363-445C-9C06-1F34264B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234065E-3014-47D3-ABE3-3FEB85CAFCD0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7DD7-C363-445C-9C06-1F34264B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065E-3014-47D3-ABE3-3FEB85CAFCD0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7DD7-C363-445C-9C06-1F34264B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065E-3014-47D3-ABE3-3FEB85CAFCD0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7DD7-C363-445C-9C06-1F34264B81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234065E-3014-47D3-ABE3-3FEB85CAFCD0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7377DD7-C363-445C-9C06-1F34264B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Massage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Investigate yourself with curiosity</a:t>
            </a:r>
          </a:p>
          <a:p>
            <a:r>
              <a:rPr lang="en-US" dirty="0"/>
              <a:t>Use the practices as a mirror </a:t>
            </a:r>
          </a:p>
          <a:p>
            <a:r>
              <a:rPr lang="en-US" dirty="0"/>
              <a:t>Increase your understanding about your body and how it responds to sensation</a:t>
            </a:r>
          </a:p>
          <a:p>
            <a:r>
              <a:rPr lang="en-US" dirty="0"/>
              <a:t>Practice adjusting your technique and/or pressure according to how your body feels</a:t>
            </a:r>
          </a:p>
          <a:p>
            <a:r>
              <a:rPr lang="en-US" dirty="0"/>
              <a:t>You’re in charge of the experience </a:t>
            </a:r>
          </a:p>
          <a:p>
            <a:r>
              <a:rPr lang="en-US" dirty="0"/>
              <a:t>The techniques are useful only if you can be in the presence of the sensation AND relax</a:t>
            </a:r>
          </a:p>
          <a:p>
            <a:r>
              <a:rPr lang="en-US" dirty="0"/>
              <a:t>Always place the balls on soft, squishy, muscle parts of yourself, rather than bony prominences.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Leg Crawl</a:t>
            </a:r>
          </a:p>
        </p:txBody>
      </p:sp>
      <p:pic>
        <p:nvPicPr>
          <p:cNvPr id="4100" name="Picture 4" descr="C:\Users\Libby\Documents\ASMY\Self Care CEU Series\Pictures\CIMG1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59180" y="1769904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Shift side to side</a:t>
            </a:r>
          </a:p>
        </p:txBody>
      </p:sp>
      <p:pic>
        <p:nvPicPr>
          <p:cNvPr id="7170" name="Picture 2" descr="C:\Users\Libby\Documents\ASMY\Self Care CEU Series\Pictures\CIMG11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4312708" cy="3234531"/>
          </a:xfrm>
          <a:prstGeom prst="rect">
            <a:avLst/>
          </a:prstGeom>
          <a:noFill/>
        </p:spPr>
      </p:pic>
      <p:pic>
        <p:nvPicPr>
          <p:cNvPr id="5" name="Picture 2" descr="C:\Users\Libby\Documents\ASMY\Self Care CEU Series\Pictures\CIMG1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971800"/>
            <a:ext cx="447040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Chest Breathing on Ball</a:t>
            </a:r>
          </a:p>
        </p:txBody>
      </p:sp>
      <p:pic>
        <p:nvPicPr>
          <p:cNvPr id="9218" name="Picture 2" descr="C:\Users\Libby\Documents\ASMY\Self Care CEU Series\Pictures\CIMG1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4541308" cy="3405981"/>
          </a:xfrm>
          <a:prstGeom prst="rect">
            <a:avLst/>
          </a:prstGeom>
          <a:noFill/>
        </p:spPr>
      </p:pic>
      <p:pic>
        <p:nvPicPr>
          <p:cNvPr id="5" name="Picture 2" descr="C:\Users\Libby\Documents\ASMY\Self Care CEU Series\Pictures\CIMG11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124200"/>
            <a:ext cx="3429000" cy="2571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Breathing into the upper back</a:t>
            </a:r>
          </a:p>
        </p:txBody>
      </p:sp>
      <p:pic>
        <p:nvPicPr>
          <p:cNvPr id="10243" name="Picture 3" descr="C:\Users\Libby\Documents\ASMY\Self Care CEU Series\Pictures\CIMG11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4642908" cy="3482181"/>
          </a:xfrm>
          <a:prstGeom prst="rect">
            <a:avLst/>
          </a:prstGeom>
          <a:noFill/>
        </p:spPr>
      </p:pic>
      <p:pic>
        <p:nvPicPr>
          <p:cNvPr id="7" name="Picture 2" descr="C:\Users\Libby\Documents\ASMY\Self Care CEU Series\Pictures\CIMG1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124200"/>
            <a:ext cx="4612217" cy="3459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Side Bending and Arm Movements</a:t>
            </a:r>
          </a:p>
        </p:txBody>
      </p:sp>
      <p:pic>
        <p:nvPicPr>
          <p:cNvPr id="12290" name="Picture 2" descr="C:\Users\Libby\Documents\ASMY\Self Care CEU Series\Pictures\CIMG11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5272617" cy="3954463"/>
          </a:xfrm>
          <a:prstGeom prst="rect">
            <a:avLst/>
          </a:prstGeom>
          <a:noFill/>
        </p:spPr>
      </p:pic>
      <p:pic>
        <p:nvPicPr>
          <p:cNvPr id="5" name="Picture 2" descr="C:\Users\Libby\Documents\ASMY\Self Care CEU Series\Pictures\CIMG1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2800"/>
            <a:ext cx="4236508" cy="31773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Chest Breathing</a:t>
            </a:r>
          </a:p>
        </p:txBody>
      </p:sp>
      <p:pic>
        <p:nvPicPr>
          <p:cNvPr id="15362" name="Picture 2" descr="C:\Users\Libby\Documents\ASMY\Self Care CEU Series\Pictures\CIMG11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59180" y="1769904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/>
              <a:t>Explore the </a:t>
            </a:r>
            <a:r>
              <a:rPr lang="en-US" sz="1800" dirty="0" err="1"/>
              <a:t>gluteal</a:t>
            </a:r>
            <a:r>
              <a:rPr lang="en-US" sz="1800" dirty="0"/>
              <a:t> region – tension in this area is sometimes associated with low back/sacral pain and sciatica type symptoms. Place one ball near the top of each </a:t>
            </a:r>
            <a:r>
              <a:rPr lang="en-US" sz="1800" dirty="0" err="1"/>
              <a:t>gluteal</a:t>
            </a:r>
            <a:r>
              <a:rPr lang="en-US" sz="1800" dirty="0"/>
              <a:t> area. Melt into the balls with steady breathing, long exhales. </a:t>
            </a:r>
          </a:p>
        </p:txBody>
      </p:sp>
      <p:pic>
        <p:nvPicPr>
          <p:cNvPr id="48130" name="Picture 2" descr="C:\Users\Libby\Documents\ASMY\Self Care CEU Series\Pictures\CIMG12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059180" y="1769904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Consider moving the knees back and forth for “windshield wipers” – move slowly and in pace with your breath.</a:t>
            </a:r>
          </a:p>
        </p:txBody>
      </p:sp>
      <p:pic>
        <p:nvPicPr>
          <p:cNvPr id="49154" name="Picture 2" descr="C:\Users\Libby\Documents\ASMY\Self Care CEU Series\Pictures\CIMG1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4409017" cy="3306763"/>
          </a:xfrm>
          <a:prstGeom prst="rect">
            <a:avLst/>
          </a:prstGeom>
          <a:noFill/>
        </p:spPr>
      </p:pic>
      <p:pic>
        <p:nvPicPr>
          <p:cNvPr id="4" name="Picture 2" descr="C:\Users\Libby\Documents\ASMY\Self Care CEU Series\Pictures\CIMG1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895600"/>
            <a:ext cx="4998508" cy="37488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Explore shifting your hips side to side</a:t>
            </a:r>
          </a:p>
        </p:txBody>
      </p:sp>
      <p:pic>
        <p:nvPicPr>
          <p:cNvPr id="51202" name="Picture 2" descr="C:\Users\Libby\Documents\ASMY\Self Care CEU Series\Pictures\CIMG12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4617508" cy="3463131"/>
          </a:xfrm>
          <a:prstGeom prst="rect">
            <a:avLst/>
          </a:prstGeom>
          <a:noFill/>
        </p:spPr>
      </p:pic>
      <p:pic>
        <p:nvPicPr>
          <p:cNvPr id="4" name="Picture 2" descr="C:\Users\Libby\Documents\ASMY\Self Care CEU Series\Pictures\CIMG1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5600" y="3124200"/>
            <a:ext cx="4795308" cy="35964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239000" cy="1143000"/>
          </a:xfrm>
        </p:spPr>
        <p:txBody>
          <a:bodyPr>
            <a:normAutofit/>
          </a:bodyPr>
          <a:lstStyle/>
          <a:p>
            <a:r>
              <a:rPr lang="en-US" sz="1800" dirty="0"/>
              <a:t>Move the balls out to the sides a bit and continue to explore sensation there. Then move them down a bit and do the same.</a:t>
            </a:r>
          </a:p>
        </p:txBody>
      </p:sp>
      <p:pic>
        <p:nvPicPr>
          <p:cNvPr id="53250" name="Picture 2" descr="C:\Users\Libby\Documents\ASMY\Self Care CEU Series\Pictures\CIMG1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59180" y="1769904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Autonomic Nervous System</a:t>
            </a:r>
          </a:p>
        </p:txBody>
      </p:sp>
      <p:pic>
        <p:nvPicPr>
          <p:cNvPr id="1028" name="Picture 4" descr="http://medicalterms.info/img/uploads/anatomy/autonomic-nervous-syste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05000"/>
            <a:ext cx="7580366" cy="4473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Explore moving the knees away from each other and back with your breath</a:t>
            </a:r>
          </a:p>
        </p:txBody>
      </p:sp>
      <p:pic>
        <p:nvPicPr>
          <p:cNvPr id="55298" name="Picture 2" descr="C:\Users\Libby\Documents\ASMY\Self Care CEU Series\Pictures\CIMG1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4922308" cy="3691731"/>
          </a:xfrm>
          <a:prstGeom prst="rect">
            <a:avLst/>
          </a:prstGeom>
          <a:noFill/>
        </p:spPr>
      </p:pic>
      <p:pic>
        <p:nvPicPr>
          <p:cNvPr id="4" name="Picture 2" descr="C:\Users\Libby\Documents\ASMY\Self Care CEU Series\Pictures\CIMG1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352800"/>
            <a:ext cx="4409017" cy="3306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239000" cy="1143000"/>
          </a:xfrm>
        </p:spPr>
        <p:txBody>
          <a:bodyPr>
            <a:noAutofit/>
          </a:bodyPr>
          <a:lstStyle/>
          <a:p>
            <a:r>
              <a:rPr lang="en-US" sz="1800" dirty="0"/>
              <a:t>Place both balls at the lower back just above the pelvis. </a:t>
            </a:r>
          </a:p>
        </p:txBody>
      </p:sp>
      <p:pic>
        <p:nvPicPr>
          <p:cNvPr id="31746" name="Picture 2" descr="C:\Users\Libby\Documents\ASMY\Self Care CEU Series\Pictures\CIMG1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59180" y="1769904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Consider hugging one knee toward the chest and alternate with the pace of your breath.</a:t>
            </a:r>
          </a:p>
        </p:txBody>
      </p:sp>
      <p:pic>
        <p:nvPicPr>
          <p:cNvPr id="32770" name="Picture 2" descr="C:\Users\Libby\Documents\ASMY\Self Care CEU Series\Pictures\CIMG12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59180" y="1769904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Consider taking one knee out to the side and then across the body, maintaining your steady  breath. </a:t>
            </a:r>
          </a:p>
        </p:txBody>
      </p:sp>
      <p:pic>
        <p:nvPicPr>
          <p:cNvPr id="34818" name="Picture 2" descr="C:\Users\Libby\Documents\ASMY\Self Care CEU Series\Pictures\CIMG1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4541308" cy="3405981"/>
          </a:xfrm>
          <a:prstGeom prst="rect">
            <a:avLst/>
          </a:prstGeom>
          <a:noFill/>
        </p:spPr>
      </p:pic>
      <p:pic>
        <p:nvPicPr>
          <p:cNvPr id="4" name="Picture 2" descr="C:\Users\Libby\Documents\ASMY\Self Care CEU Series\Pictures\CIMG1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581400"/>
            <a:ext cx="4160308" cy="31202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While in a supported bridge on a block, place the balls at the mid back, so that they straddle the spine. Explore arm movements with your breath. Inhale arms up, exhale arms down.</a:t>
            </a:r>
          </a:p>
        </p:txBody>
      </p:sp>
      <p:pic>
        <p:nvPicPr>
          <p:cNvPr id="27650" name="Picture 2" descr="C:\Users\Libby\Documents\ASMY\Self Care CEU Series\Pictures\CIMG1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4663017" cy="3497263"/>
          </a:xfrm>
          <a:prstGeom prst="rect">
            <a:avLst/>
          </a:prstGeom>
          <a:noFill/>
        </p:spPr>
      </p:pic>
      <p:pic>
        <p:nvPicPr>
          <p:cNvPr id="4" name="Picture 2" descr="C:\Users\Libby\Documents\ASMY\Self Care CEU Series\Pictures\CIMG1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124200"/>
            <a:ext cx="4612217" cy="3459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Explore arm movements with your breath. Inhale arms out, Exhale give yourself a hug</a:t>
            </a:r>
          </a:p>
        </p:txBody>
      </p:sp>
      <p:pic>
        <p:nvPicPr>
          <p:cNvPr id="26627" name="Picture 3" descr="C:\Users\Libby\Documents\ASMY\Self Care CEU Series\Pictures\CIMG1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657600" y="3124200"/>
            <a:ext cx="4732020" cy="3549015"/>
          </a:xfrm>
          <a:prstGeom prst="rect">
            <a:avLst/>
          </a:prstGeom>
          <a:noFill/>
        </p:spPr>
      </p:pic>
      <p:pic>
        <p:nvPicPr>
          <p:cNvPr id="4" name="Picture 2" descr="C:\Users\Libby\Documents\ASMY\Self Care CEU Series\Pictures\CIMG1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76400"/>
            <a:ext cx="4541308" cy="34059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Move the balls along the spine and explore these movements at each stop, and/or simply melt into the balls with steady breathing along the way.</a:t>
            </a:r>
          </a:p>
        </p:txBody>
      </p:sp>
      <p:pic>
        <p:nvPicPr>
          <p:cNvPr id="20483" name="Picture 3" descr="C:\Users\Libby\Documents\ASMY\Self Care CEU Series\Pictures\CIMG1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59180" y="1769904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7239000" cy="1143000"/>
          </a:xfrm>
        </p:spPr>
        <p:txBody>
          <a:bodyPr>
            <a:noAutofit/>
          </a:bodyPr>
          <a:lstStyle/>
          <a:p>
            <a:r>
              <a:rPr lang="en-US" sz="1800" dirty="0"/>
              <a:t>Explore the upper trapezius – an area often associated with headaches, neck and shoulder pain. Still in your supported bridge on a block, drape upper traps over balls, then explore arm movements with your breath, slow and steady (up/down, and out to sides/hug)</a:t>
            </a:r>
          </a:p>
        </p:txBody>
      </p:sp>
      <p:pic>
        <p:nvPicPr>
          <p:cNvPr id="1026" name="Picture 2" descr="C:\Users\Libby\Documents\ASMY\Self Care CEU Series\Pictures\CIMG1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935162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Move the block from the sacrum up to the head to explore the </a:t>
            </a:r>
            <a:r>
              <a:rPr lang="en-US" sz="1800" dirty="0" err="1"/>
              <a:t>suboccipital</a:t>
            </a:r>
            <a:r>
              <a:rPr lang="en-US" sz="1800" dirty="0"/>
              <a:t> area – tension in this area is commonly implicated in headaches. Place balls at the very top of the neck at the base of the skull. Anchor the balls on a block or a blanket. steady breathing, long exhales.</a:t>
            </a:r>
          </a:p>
        </p:txBody>
      </p:sp>
      <p:pic>
        <p:nvPicPr>
          <p:cNvPr id="56322" name="Picture 2" descr="C:\Users\Libby\Documents\ASMY\Self Care CEU Series\Pictures\CIMG13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4793192" cy="3594894"/>
          </a:xfrm>
          <a:prstGeom prst="rect">
            <a:avLst/>
          </a:prstGeom>
          <a:noFill/>
        </p:spPr>
      </p:pic>
      <p:pic>
        <p:nvPicPr>
          <p:cNvPr id="4" name="Picture 2" descr="C:\Users\Libby\Documents\ASMY\Self Care CEU Series\Pictures\CIMG1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276600"/>
            <a:ext cx="4341284" cy="325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Gentle nodding and rotation</a:t>
            </a:r>
          </a:p>
        </p:txBody>
      </p:sp>
      <p:pic>
        <p:nvPicPr>
          <p:cNvPr id="57346" name="Picture 2" descr="C:\Users\Libby\Documents\ASMY\Self Care CEU Series\Pictures\CIMG1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4564592" cy="3423444"/>
          </a:xfrm>
          <a:prstGeom prst="rect">
            <a:avLst/>
          </a:prstGeom>
          <a:noFill/>
        </p:spPr>
      </p:pic>
      <p:pic>
        <p:nvPicPr>
          <p:cNvPr id="4" name="Picture 2" descr="C:\Users\Libby\Documents\ASMY\Self Care CEU Series\Pictures\CIMG1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352800"/>
            <a:ext cx="4412192" cy="3309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Seesaw </a:t>
            </a:r>
          </a:p>
        </p:txBody>
      </p:sp>
      <p:pic>
        <p:nvPicPr>
          <p:cNvPr id="1026" name="Picture 2" descr="Image result for nervous system seesa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248400" cy="505271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6553200"/>
            <a:ext cx="28921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http://scienceknowledge.tumblr.com/post/143740819335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Roll gently to the side just at the base of the skull</a:t>
            </a:r>
          </a:p>
        </p:txBody>
      </p:sp>
      <p:pic>
        <p:nvPicPr>
          <p:cNvPr id="60418" name="Picture 2" descr="C:\Users\Libby\Documents\ASMY\Self Care CEU Series\Pictures\CIMG13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Gentle rotation and nodding</a:t>
            </a:r>
          </a:p>
        </p:txBody>
      </p:sp>
      <p:pic>
        <p:nvPicPr>
          <p:cNvPr id="61442" name="Picture 2" descr="C:\Users\Libby\Documents\ASMY\Self Care CEU Series\Pictures\CIMG1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28800"/>
            <a:ext cx="4673600" cy="3505200"/>
          </a:xfrm>
          <a:prstGeom prst="rect">
            <a:avLst/>
          </a:prstGeom>
          <a:noFill/>
        </p:spPr>
      </p:pic>
      <p:pic>
        <p:nvPicPr>
          <p:cNvPr id="5" name="Picture 2" descr="C:\Users\Libby\Documents\ASMY\Self Care CEU Series\Pictures\CIMG13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fascia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Fascia is a type of connective tissue that covers and interpenetrates every muscle, bone, nerve, artery and vein, and organ in the body in a continuous structure without interruption. </a:t>
            </a:r>
          </a:p>
          <a:p>
            <a:r>
              <a:rPr lang="en-US" dirty="0"/>
              <a:t>Fascia is a 3D web consisting of a watery extra cellular matrix (ground substance), elastin, and collagen fibers densely woven in all directions.</a:t>
            </a:r>
          </a:p>
          <a:p>
            <a:r>
              <a:rPr lang="en-US" dirty="0"/>
              <a:t>Fascia also plays a role in immune and endocrine function.</a:t>
            </a:r>
          </a:p>
          <a:p>
            <a:r>
              <a:rPr lang="en-US" dirty="0"/>
              <a:t>When we tug on fascia anywhere in the body, the tug spider webs throughout the system.</a:t>
            </a:r>
          </a:p>
          <a:p>
            <a:r>
              <a:rPr lang="en-US" dirty="0"/>
              <a:t>Physical trauma, emotional trauma, scarring, inflammation, or sustained postures can cause fascia to become dry and less pliable. It becomes tight, restricted, and can be a source of tension to the rest of the body. </a:t>
            </a:r>
          </a:p>
          <a:p>
            <a:r>
              <a:rPr lang="en-US" dirty="0"/>
              <a:t>Fascia is thought by some to be the location of embodied consciousness, the storage unit for life’s experiences and traumas and our resulting “holding patterns.”</a:t>
            </a:r>
          </a:p>
          <a:p>
            <a:r>
              <a:rPr lang="en-US" dirty="0"/>
              <a:t>Fascia requires movement to stay hydrated and pliable. Changing </a:t>
            </a:r>
            <a:r>
              <a:rPr lang="en-US" dirty="0" err="1"/>
              <a:t>fascial</a:t>
            </a:r>
            <a:r>
              <a:rPr lang="en-US" dirty="0"/>
              <a:t> length requires low loads sustained for a long time.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FAscia</a:t>
            </a:r>
            <a:endParaRPr lang="en-US" dirty="0"/>
          </a:p>
        </p:txBody>
      </p:sp>
      <p:pic>
        <p:nvPicPr>
          <p:cNvPr id="4" name="Content Placeholder 3" descr="Image result for fascial manipulation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828800"/>
            <a:ext cx="3136622" cy="4457229"/>
          </a:xfrm>
          <a:prstGeom prst="rect">
            <a:avLst/>
          </a:prstGeom>
          <a:noFill/>
        </p:spPr>
      </p:pic>
      <p:pic>
        <p:nvPicPr>
          <p:cNvPr id="5" name="Picture 4" descr="Image result for fascia ma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23043"/>
            <a:ext cx="1962150" cy="6534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Belly Breathing on Ball</a:t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 descr="C:\Users\Libby\Documents\ASMY\Self Care CEU Series\Pictures\CIMG11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59180" y="1769904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Breathing at the wall</a:t>
            </a:r>
          </a:p>
        </p:txBody>
      </p:sp>
      <p:pic>
        <p:nvPicPr>
          <p:cNvPr id="8195" name="Picture 3" descr="C:\Users\Libby\Documents\ASMY\Self Care CEU Series\Pictures\CIMG11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59180" y="1769904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Come to elbows </a:t>
            </a:r>
          </a:p>
        </p:txBody>
      </p:sp>
      <p:pic>
        <p:nvPicPr>
          <p:cNvPr id="3074" name="Picture 2" descr="C:\Users\Libby\Documents\ASMY\Self Care CEU Series\Pictures\CIMG11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59180" y="1769904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Arm and Leg Reach</a:t>
            </a:r>
          </a:p>
        </p:txBody>
      </p:sp>
      <p:pic>
        <p:nvPicPr>
          <p:cNvPr id="5" name="Picture 2" descr="C:\Users\Libby\Documents\ASMY\Self Care CEU Series\Pictures\CIMG1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4343400" cy="3257550"/>
          </a:xfrm>
          <a:prstGeom prst="rect">
            <a:avLst/>
          </a:prstGeom>
          <a:noFill/>
        </p:spPr>
      </p:pic>
      <p:pic>
        <p:nvPicPr>
          <p:cNvPr id="5122" name="Picture 2" descr="C:\Users\Libby\Documents\ASMY\Self Care CEU Series\Pictures\CIMG117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657600" y="32004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391</TotalTime>
  <Words>699</Words>
  <Application>Microsoft Office PowerPoint</Application>
  <PresentationFormat>On-screen Show (4:3)</PresentationFormat>
  <Paragraphs>47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Calibri</vt:lpstr>
      <vt:lpstr>Trebuchet MS</vt:lpstr>
      <vt:lpstr>Wingdings</vt:lpstr>
      <vt:lpstr>Wingdings 2</vt:lpstr>
      <vt:lpstr>Opulent</vt:lpstr>
      <vt:lpstr>Self Massage</vt:lpstr>
      <vt:lpstr>Autonomic Nervous System</vt:lpstr>
      <vt:lpstr>The great Seesaw </vt:lpstr>
      <vt:lpstr>fascia</vt:lpstr>
      <vt:lpstr>FAscia</vt:lpstr>
      <vt:lpstr>Belly Breathing on Ball </vt:lpstr>
      <vt:lpstr>Breathing at the wall</vt:lpstr>
      <vt:lpstr>Come to elbows </vt:lpstr>
      <vt:lpstr>Arm and Leg Reach</vt:lpstr>
      <vt:lpstr>Alternate Leg Crawl</vt:lpstr>
      <vt:lpstr>Shift side to side</vt:lpstr>
      <vt:lpstr>Chest Breathing on Ball</vt:lpstr>
      <vt:lpstr>Breathing into the upper back</vt:lpstr>
      <vt:lpstr>Side Bending and Arm Movements</vt:lpstr>
      <vt:lpstr>Lateral Chest Breathing</vt:lpstr>
      <vt:lpstr>Explore the gluteal region – tension in this area is sometimes associated with low back/sacral pain and sciatica type symptoms. Place one ball near the top of each gluteal area. Melt into the balls with steady breathing, long exhales. </vt:lpstr>
      <vt:lpstr>Consider moving the knees back and forth for “windshield wipers” – move slowly and in pace with your breath.</vt:lpstr>
      <vt:lpstr>Explore shifting your hips side to side</vt:lpstr>
      <vt:lpstr>Move the balls out to the sides a bit and continue to explore sensation there. Then move them down a bit and do the same.</vt:lpstr>
      <vt:lpstr>Explore moving the knees away from each other and back with your breath</vt:lpstr>
      <vt:lpstr>Place both balls at the lower back just above the pelvis. </vt:lpstr>
      <vt:lpstr>Consider hugging one knee toward the chest and alternate with the pace of your breath.</vt:lpstr>
      <vt:lpstr>Consider taking one knee out to the side and then across the body, maintaining your steady  breath. </vt:lpstr>
      <vt:lpstr>While in a supported bridge on a block, place the balls at the mid back, so that they straddle the spine. Explore arm movements with your breath. Inhale arms up, exhale arms down.</vt:lpstr>
      <vt:lpstr>Explore arm movements with your breath. Inhale arms out, Exhale give yourself a hug</vt:lpstr>
      <vt:lpstr>Move the balls along the spine and explore these movements at each stop, and/or simply melt into the balls with steady breathing along the way.</vt:lpstr>
      <vt:lpstr>Explore the upper trapezius – an area often associated with headaches, neck and shoulder pain. Still in your supported bridge on a block, drape upper traps over balls, then explore arm movements with your breath, slow and steady (up/down, and out to sides/hug)</vt:lpstr>
      <vt:lpstr>Move the block from the sacrum up to the head to explore the suboccipital area – tension in this area is commonly implicated in headaches. Place balls at the very top of the neck at the base of the skull. Anchor the balls on a block or a blanket. steady breathing, long exhales.</vt:lpstr>
      <vt:lpstr>Gentle nodding and rotation</vt:lpstr>
      <vt:lpstr>Roll gently to the side just at the base of the skull</vt:lpstr>
      <vt:lpstr>Gentle rotation and nodding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 Massage Sequence</dc:title>
  <dc:creator>Libby</dc:creator>
  <cp:lastModifiedBy>Libby Hinsley</cp:lastModifiedBy>
  <cp:revision>9</cp:revision>
  <dcterms:created xsi:type="dcterms:W3CDTF">2017-10-23T12:32:48Z</dcterms:created>
  <dcterms:modified xsi:type="dcterms:W3CDTF">2019-10-04T12:39:02Z</dcterms:modified>
</cp:coreProperties>
</file>